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30"/>
  </p:normalViewPr>
  <p:slideViewPr>
    <p:cSldViewPr snapToGrid="0" snapToObjects="1">
      <p:cViewPr varScale="1">
        <p:scale>
          <a:sx n="118" d="100"/>
          <a:sy n="118" d="100"/>
        </p:scale>
        <p:origin x="904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FE7109-6219-A148-85A9-8526364D2D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A821313-B6BA-7047-AB9D-83783A4797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F6BB7ED-0A6F-D641-8F2A-353BE1E9F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85DA-CB2A-094E-A10C-4C87C4867B72}" type="datetimeFigureOut">
              <a:rPr lang="it-IT" smtClean="0"/>
              <a:t>27/04/22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C218852-847D-E346-9463-0817EF621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E6A4E09-2854-3141-81FF-C47D31950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AEB39-29A4-6245-A76A-D7FA27775C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8049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6A3DA0-1A52-6144-A051-F11F14B54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8F74127-7887-8044-AD98-4755978CF1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F5BC6C8-16F5-0645-82A4-279BDA972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85DA-CB2A-094E-A10C-4C87C4867B72}" type="datetimeFigureOut">
              <a:rPr lang="it-IT" smtClean="0"/>
              <a:t>27/04/22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5C0DD8E-72CC-D74E-B201-A39DD6347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BF5284E-3E78-8B4F-9CE5-8C2A10768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AEB39-29A4-6245-A76A-D7FA27775C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837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6D598A7-9C11-8545-8160-9E9570443D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305836E-12F5-3C45-A87C-4A97B404A4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A256326-BC2C-5B44-9F5F-EBB63AF44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85DA-CB2A-094E-A10C-4C87C4867B72}" type="datetimeFigureOut">
              <a:rPr lang="it-IT" smtClean="0"/>
              <a:t>27/04/22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BE68E05-5F8B-BE48-BD1F-DA18589BA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B5CF26F-9F13-134A-BEBB-0B6212136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AEB39-29A4-6245-A76A-D7FA27775C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667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B16A24-CE36-FC45-95D8-B46748E80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40A6C3D-7280-0249-A936-9F8FC28A40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5BF7688-C49B-754F-AF76-E669D9962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85DA-CB2A-094E-A10C-4C87C4867B72}" type="datetimeFigureOut">
              <a:rPr lang="it-IT" smtClean="0"/>
              <a:t>27/04/22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172B349-9DC5-D549-B32F-278BAD0D4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30149C8-E7FE-E247-8FCC-F8A01AC66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AEB39-29A4-6245-A76A-D7FA27775C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7181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9D7C7A-5BFB-9043-BB65-797E75660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1BCC0C8-6B3F-464F-AC88-15F0D41037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2AF2D19-DCB0-264D-9AFF-C74A35C88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85DA-CB2A-094E-A10C-4C87C4867B72}" type="datetimeFigureOut">
              <a:rPr lang="it-IT" smtClean="0"/>
              <a:t>27/04/22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27836D1-B9E3-9145-9788-57DDD8605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EDED46-8533-3541-B3D9-2E0C50E7C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AEB39-29A4-6245-A76A-D7FA27775C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3451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C410B6-AF33-F148-A3DC-9B8770EE2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56F06F-AF59-C649-B5C8-240B4EBD80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99785D9-7FBB-0144-8FEC-0274B4D723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ED6AF10-2451-7C4A-9493-4CEA67455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85DA-CB2A-094E-A10C-4C87C4867B72}" type="datetimeFigureOut">
              <a:rPr lang="it-IT" smtClean="0"/>
              <a:t>27/04/22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6E54369-2B25-E84C-9B5E-CC003070D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97EB4FB-10CF-664C-BA11-796F79D66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AEB39-29A4-6245-A76A-D7FA27775C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6174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AB9552-2402-F04D-9769-BCA9B8739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E0F7965-48C1-624D-BBF3-20D6AA20D0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DCF1F5C-B4A5-274A-A7FE-DA1F222B7E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2767360-A992-BC48-993C-6FDAAC85F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7ABEE75-A384-5240-9E96-2CEF7D368D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D5DA429-E089-4348-8D02-132B37680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85DA-CB2A-094E-A10C-4C87C4867B72}" type="datetimeFigureOut">
              <a:rPr lang="it-IT" smtClean="0"/>
              <a:t>27/04/22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2D8518D-15D2-C448-ABA7-29C4112CD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3643A84-A6FD-8346-922D-92E93860C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AEB39-29A4-6245-A76A-D7FA27775C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4626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0FEA11-808D-954C-9FD5-B545D73E7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C370959-FF82-6148-9115-D9885D701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85DA-CB2A-094E-A10C-4C87C4867B72}" type="datetimeFigureOut">
              <a:rPr lang="it-IT" smtClean="0"/>
              <a:t>27/04/22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82EC4BE-C1C4-F34B-BAB0-11DBB0194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D627C48-D7C3-C749-9DF7-E06FFC914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AEB39-29A4-6245-A76A-D7FA27775C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0936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15F8572-4499-934E-82B3-06641386B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85DA-CB2A-094E-A10C-4C87C4867B72}" type="datetimeFigureOut">
              <a:rPr lang="it-IT" smtClean="0"/>
              <a:t>27/04/22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4A34D77-DBDA-BB49-88A6-39C424C0A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801FBC1-DA9F-EB4B-9D33-F10025A17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AEB39-29A4-6245-A76A-D7FA27775C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5799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49D024-516F-6441-B24D-4B4422266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0872B7E-0B83-6D48-83BA-5123518068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2D3DF5B-2F9E-7A45-B4B7-06ADD1C90E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E5A3BF7-FB29-F349-9B1A-E66079A39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85DA-CB2A-094E-A10C-4C87C4867B72}" type="datetimeFigureOut">
              <a:rPr lang="it-IT" smtClean="0"/>
              <a:t>27/04/22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6ED997D-BD6C-9D43-9223-9B019C416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68FDC16-8B5C-0042-BC25-67C6273A6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AEB39-29A4-6245-A76A-D7FA27775C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5823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2182BC-43FE-8C41-86F8-C3F995268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3C31B94-4C23-9343-91DB-DEC710B364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3757CF3-D8F3-0940-8C20-7D8E6E2749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2F10228-1F10-964A-9EFB-7859ABB85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85DA-CB2A-094E-A10C-4C87C4867B72}" type="datetimeFigureOut">
              <a:rPr lang="it-IT" smtClean="0"/>
              <a:t>27/04/22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7E98F44-FF59-3D40-9C5A-CC6C25438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316D052-BFE2-EC40-9259-88FC3B25F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AEB39-29A4-6245-A76A-D7FA27775C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2505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FD27319-F5CB-D845-BAE0-109439565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31FDB3D-51CA-824A-A02C-82CA9E01F4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6190E44-0C28-134E-92BC-7CA3BED41E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B85DA-CB2A-094E-A10C-4C87C4867B72}" type="datetimeFigureOut">
              <a:rPr lang="it-IT" smtClean="0"/>
              <a:t>27/04/22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5851F6E-2670-1D4E-BB64-723516EA25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1F83A7-87CA-E242-93E4-BD1544C376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AEB39-29A4-6245-A76A-D7FA27775C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7965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827AC8AC-B988-3F4E-A9C7-2D4B85B334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049FD7B7-A150-A149-8195-73F381EC3C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31420"/>
            <a:ext cx="9144000" cy="2387600"/>
          </a:xfrm>
        </p:spPr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800951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16.0014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Microsoft Office User</dc:creator>
  <cp:lastModifiedBy>Microsoft Office User</cp:lastModifiedBy>
  <cp:revision>1</cp:revision>
  <dcterms:created xsi:type="dcterms:W3CDTF">2022-04-27T08:05:07Z</dcterms:created>
  <dcterms:modified xsi:type="dcterms:W3CDTF">2022-04-27T08:10:10Z</dcterms:modified>
</cp:coreProperties>
</file>