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A7D22-9C3D-0A46-F8B5-B6FBEADF5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F3C166-DA24-96ED-AF16-663FF5BDF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81569A-4DCC-F25A-EA40-A802F00E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0E540F-6AF3-62A4-5542-3F3D28E3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DEBF6-BFDD-9F1D-70F4-3EAC8F07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3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E56DE-ED78-EE79-194E-2D3C92FD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1224F0-3B2D-36A1-0E9F-7792B5FEE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D763C0-9DC1-928A-6E9F-91AB37E5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094972-1E36-296C-1416-F000C7D6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9DFACE-8DB4-A5B7-64CB-FA7D0EB6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58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449715-CC95-9FF3-D467-17D6CB1A6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D8707C-88DA-5ADB-E250-12ABFE4ED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36EA54-9B1E-DC78-7DDD-603E6A44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A495F9-CD5B-D66D-6B18-4EA9F84C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CCD961-494F-650B-0B92-E478FDC6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9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D11A0-D501-5A7B-2FB3-35E4C26A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DAEF8F-2A11-D59C-993F-B626153CA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05EA28-7F25-E9FF-3E33-52D1BAE5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4EC573-B65E-8B1A-8A7C-6FB14E74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ED28D5-DA95-4A72-122E-6A5C7E46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84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87136-99E4-C69F-C021-9BF0569F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489E0E-C7EB-73A2-64BD-FD4E37DA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658435-0257-5295-F595-28742DA7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80FA84-8D8A-C8B1-F42F-FFDF2E49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A219A-696A-F031-02A6-FBDAF129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72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374709-7FAA-FE86-0168-5236315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136824-FCBD-3B9B-99E0-20CBFB9A9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7894A-98E3-598F-1512-38C007EA2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99BF4E-AE70-B97F-54B8-CD9CF5F4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F56BE6-F28F-E121-7F0C-29575350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BC2AA9-36EA-5AEA-B9BB-6CF471E9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23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3B680B-36FB-9D33-6645-A4416675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F98AAA-155F-FE17-D6E0-DEF47D6BC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52F1CB-28A2-92A9-D86A-A271105D8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545D7F-2707-93C5-881F-F072667B9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86C774-4884-5250-E7D5-66E51E0AB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65FBEF-138B-4202-AC81-D1EBAAEC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F74592-BCB7-7D17-C4B9-D65666E9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1BE74D-8515-D317-923F-4015E7F5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46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8C102-28BF-EC20-CB1C-4D17064E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5D555D-FFC4-CA24-B3F3-688E9860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6DB5E8-9ED5-D272-9463-D9AB6A98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F01F83-D39E-1E58-9D50-E26A0947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54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57EDFE-CCF2-AA1C-1EB0-C4B5E1AE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38B242-D451-7042-D676-D823EDF2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B221C-DC3E-E363-AB95-AB46392C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66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749AD-75CB-C6E5-32AB-9542A947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B53DCA-BCC7-39D9-70C9-7B037A7F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2786DE-5698-A8C7-7AC0-040AB66BF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B6C1F3-FEC7-17EA-7666-BD037A71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9910E-3BE5-B055-F8F3-2012624E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E2503-06AD-16A9-5A38-A8EEF64B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B4F6E-AD29-9A74-7726-309ECADA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F5BD6C-7039-33C9-566B-9CABF10EF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EA49A8-DF50-F6FD-DE0C-21E57F9F6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C495B7-D206-9967-8DBF-36FD3718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5D28AE-461C-0494-140B-7DDE4ABC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1BF7F-9F70-D9FE-C562-DB399CBE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50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B75AB5-A185-796E-4888-B5227047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F99969-D850-C11A-90FA-992664D5E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1597E0-10A2-7B16-D820-CE02CDF4C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F3DAA-A27A-40F7-9935-0B56679E7110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EB5811-1D38-53C8-A0D1-0D06918B6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C94529-8DAD-EEA0-BDCB-E27B2ED39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6763-5CCC-49C1-BD06-9320F5195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01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1E7CB09A-E3B5-F7F3-FD05-4AFD36F9F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C40379-1CB4-E690-D3D3-CDDCFF661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6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benedetti</dc:creator>
  <cp:lastModifiedBy>simona benedetti</cp:lastModifiedBy>
  <cp:revision>1</cp:revision>
  <dcterms:created xsi:type="dcterms:W3CDTF">2022-06-08T07:14:51Z</dcterms:created>
  <dcterms:modified xsi:type="dcterms:W3CDTF">2022-06-08T07:16:57Z</dcterms:modified>
</cp:coreProperties>
</file>