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"/>
  </p:handoutMasterIdLst>
  <p:sldIdLst>
    <p:sldId id="258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890"/>
    <a:srgbClr val="87A1D3"/>
    <a:srgbClr val="CE843C"/>
    <a:srgbClr val="264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736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47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Filippini" userId="b9cc178e-bd78-41de-9cf5-7b40da985669" providerId="ADAL" clId="{37CA90A6-FF46-45E7-93A8-22EA112DADFE}"/>
    <pc:docChg chg="modSld">
      <pc:chgData name="Roberta Filippini" userId="b9cc178e-bd78-41de-9cf5-7b40da985669" providerId="ADAL" clId="{37CA90A6-FF46-45E7-93A8-22EA112DADFE}" dt="2023-09-13T05:35:15.940" v="1"/>
      <pc:docMkLst>
        <pc:docMk/>
      </pc:docMkLst>
      <pc:sldChg chg="modSp mod">
        <pc:chgData name="Roberta Filippini" userId="b9cc178e-bd78-41de-9cf5-7b40da985669" providerId="ADAL" clId="{37CA90A6-FF46-45E7-93A8-22EA112DADFE}" dt="2023-09-13T05:35:15.940" v="1"/>
        <pc:sldMkLst>
          <pc:docMk/>
          <pc:sldMk cId="288373311" sldId="258"/>
        </pc:sldMkLst>
        <pc:spChg chg="mod">
          <ac:chgData name="Roberta Filippini" userId="b9cc178e-bd78-41de-9cf5-7b40da985669" providerId="ADAL" clId="{37CA90A6-FF46-45E7-93A8-22EA112DADFE}" dt="2023-09-13T05:35:15.940" v="1"/>
          <ac:spMkLst>
            <pc:docMk/>
            <pc:sldMk cId="288373311" sldId="258"/>
            <ac:spMk id="2" creationId="{DA54A364-09A8-0AB2-158F-7196770B92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90B073E-A2E0-BDBE-6F78-581058BCB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FD1B61-1EE1-9850-6D44-90AE96F3A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9927E-1B5E-9A4C-9E17-2D6E3C77ADFF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66D6E-799D-7CA8-37D4-BC587FADD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D7ABD6-01A2-2969-8081-67F6E01D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950A-E7EF-7547-8F10-910DF66319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92B8E8-4E71-EDF6-E6C8-43C67FB6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6B392B-E54C-6FE4-7C89-B1D4395B2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53F9FA-F46F-E4F7-4237-E893EA0186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6496" y="3995"/>
            <a:ext cx="4945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cqua, esterni, scogliera, blu&#10;&#10;Descrizione generata automaticamente">
            <a:extLst>
              <a:ext uri="{FF2B5EF4-FFF2-40B4-BE49-F238E27FC236}">
                <a16:creationId xmlns:a16="http://schemas.microsoft.com/office/drawing/2014/main" id="{F3EDA99B-0248-6D7B-83F0-EED1746A3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20" t="20123" r="4628" b="15821"/>
          <a:stretch/>
        </p:blipFill>
        <p:spPr>
          <a:xfrm>
            <a:off x="0" y="317333"/>
            <a:ext cx="12192000" cy="65406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4" name="Immagine 13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395B0AD-3C49-372C-794F-DF69161921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05A7FA-EFFC-729D-78CC-6A62BA703F2D}"/>
              </a:ext>
            </a:extLst>
          </p:cNvPr>
          <p:cNvSpPr txBox="1"/>
          <p:nvPr userDrawn="1"/>
        </p:nvSpPr>
        <p:spPr>
          <a:xfrm>
            <a:off x="7977404" y="5090082"/>
            <a:ext cx="3200400" cy="1200329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LA FOTO UTILIZZATA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È UN FACSIMILE</a:t>
            </a:r>
          </a:p>
          <a:p>
            <a:r>
              <a:rPr lang="it-IT" b="1" dirty="0">
                <a:solidFill>
                  <a:srgbClr val="FFFF00"/>
                </a:solidFill>
              </a:rPr>
              <a:t>Deve essere sostituita con foto ad hoc</a:t>
            </a:r>
          </a:p>
        </p:txBody>
      </p:sp>
    </p:spTree>
    <p:extLst>
      <p:ext uri="{BB962C8B-B14F-4D97-AF65-F5344CB8AC3E}">
        <p14:creationId xmlns:p14="http://schemas.microsoft.com/office/powerpoint/2010/main" val="13017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Fond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0D919EF-4618-0E2A-848F-B670726E2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68"/>
            <a:ext cx="12192000" cy="683466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990" y="2474844"/>
            <a:ext cx="5600267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4429" y="3877202"/>
            <a:ext cx="5734060" cy="9637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4429" y="5229909"/>
            <a:ext cx="332232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BEE2298-4659-8CD7-6577-C1C8CB6F04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678" y="340093"/>
            <a:ext cx="3258596" cy="7982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84AA16-CBE8-50B9-58FF-9B118DDBED99}"/>
              </a:ext>
            </a:extLst>
          </p:cNvPr>
          <p:cNvSpPr txBox="1"/>
          <p:nvPr userDrawn="1"/>
        </p:nvSpPr>
        <p:spPr>
          <a:xfrm>
            <a:off x="-249382" y="285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3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>
              <a:buClr>
                <a:srgbClr val="CE843C"/>
              </a:buClr>
              <a:defRPr>
                <a:solidFill>
                  <a:srgbClr val="264368"/>
                </a:solidFill>
              </a:defRPr>
            </a:lvl2pPr>
            <a:lvl3pPr>
              <a:buClr>
                <a:srgbClr val="CE843C"/>
              </a:buClr>
              <a:defRPr>
                <a:solidFill>
                  <a:srgbClr val="264368"/>
                </a:solidFill>
              </a:defRPr>
            </a:lvl3pPr>
            <a:lvl4pPr>
              <a:buClr>
                <a:srgbClr val="CE843C"/>
              </a:buClr>
              <a:defRPr>
                <a:solidFill>
                  <a:srgbClr val="264368"/>
                </a:solidFill>
              </a:defRPr>
            </a:lvl4pPr>
            <a:lvl5pPr>
              <a:buClr>
                <a:srgbClr val="CE843C"/>
              </a:buClr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/>
          <a:p>
            <a:fld id="{7E263F11-8A62-5C48-A45E-7EE945F7625D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8174"/>
            <a:ext cx="5064761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D9747E04-8137-79C6-E59D-781621A1F2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175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3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127" y="3319796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Grazie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23C66F-4614-4F83-B589-87BB79229A73}"/>
              </a:ext>
            </a:extLst>
          </p:cNvPr>
          <p:cNvSpPr txBox="1"/>
          <p:nvPr userDrawn="1"/>
        </p:nvSpPr>
        <p:spPr>
          <a:xfrm>
            <a:off x="1371127" y="5949387"/>
            <a:ext cx="3108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www.isprambiente.gov.it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it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12E193-6CA7-859E-37FD-5C590BE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FA1581-BC43-DFF6-DC65-7B025256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A81DE36-885D-F4B1-827F-2CCD0FC94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7E263F11-8A62-5C48-A45E-7EE945F7625D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93DD1B1-38EF-EF4B-D260-9A15B76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A0A522B-E0D0-8AD3-EA55-7607CA4D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5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4A364-09A8-0AB2-158F-7196770B9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55" y="1397978"/>
            <a:ext cx="11289322" cy="123092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/>
              <a:t>Riunione Servizio VAL-RTEC </a:t>
            </a:r>
            <a:br>
              <a:rPr lang="it-IT" sz="2800" dirty="0"/>
            </a:br>
            <a:r>
              <a:rPr lang="it-IT" sz="2800" dirty="0"/>
              <a:t>Andamento Obiettivi di </a:t>
            </a:r>
            <a:r>
              <a:rPr lang="it-IT" sz="3200" dirty="0" err="1"/>
              <a:t>perfomance</a:t>
            </a:r>
            <a:r>
              <a:rPr lang="it-IT" sz="3200" dirty="0"/>
              <a:t> e di qualità </a:t>
            </a:r>
            <a:br>
              <a:rPr lang="it-IT" sz="3200" dirty="0"/>
            </a:br>
            <a:r>
              <a:rPr lang="it-IT" sz="2800" dirty="0"/>
              <a:t>Sala Conferenze ISPRA 14 settembre 2023 ore 10:00 </a:t>
            </a:r>
            <a:br>
              <a:rPr lang="it-IT" sz="2800" dirty="0"/>
            </a:br>
            <a:r>
              <a:rPr lang="it-IT" sz="2200" dirty="0"/>
              <a:t>collegamento da </a:t>
            </a:r>
            <a:r>
              <a:rPr lang="it-IT" sz="2200" dirty="0" err="1"/>
              <a:t>remoto:https</a:t>
            </a:r>
            <a:r>
              <a:rPr lang="it-IT" sz="2200"/>
              <a:t>://call.lifesizecloud.com/19229881</a:t>
            </a:r>
            <a:br>
              <a:rPr lang="it-IT" sz="2200" dirty="0"/>
            </a:br>
            <a:r>
              <a:rPr lang="it-IT" sz="2200" dirty="0"/>
              <a:t>	codice di accesso: 1409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EB6743-1134-73F8-FBDC-C53DFC496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5" y="3156137"/>
            <a:ext cx="11535507" cy="391309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	</a:t>
            </a:r>
          </a:p>
          <a:p>
            <a:r>
              <a:rPr lang="it-IT" dirty="0"/>
              <a:t>10:00 - 10:15       Introduzione Ing. Ferranti</a:t>
            </a:r>
          </a:p>
          <a:p>
            <a:r>
              <a:rPr lang="it-IT" dirty="0"/>
              <a:t>10:15 – 10:45      Ing. Fabio Ferranti - Sig.ra Tiziana Minosse</a:t>
            </a:r>
          </a:p>
          <a:p>
            <a:r>
              <a:rPr lang="it-IT" dirty="0"/>
              <a:t>		    Andamento attività 2023</a:t>
            </a:r>
          </a:p>
          <a:p>
            <a:r>
              <a:rPr lang="it-IT" dirty="0"/>
              <a:t>10:45 – 11:15 	    Ing. Fabio Ferranti </a:t>
            </a:r>
          </a:p>
          <a:p>
            <a:r>
              <a:rPr lang="it-IT" dirty="0"/>
              <a:t>		    Interazione tra attività istruttorie e di controllo </a:t>
            </a:r>
          </a:p>
          <a:p>
            <a:r>
              <a:rPr lang="it-IT" dirty="0"/>
              <a:t>11:15 – 11:45      Ing. Fabio Ferranti</a:t>
            </a:r>
          </a:p>
          <a:p>
            <a:r>
              <a:rPr lang="it-IT" dirty="0"/>
              <a:t>		    Obiettivi 2023 correlati con la Performance individuale</a:t>
            </a:r>
          </a:p>
          <a:p>
            <a:r>
              <a:rPr lang="it-IT" dirty="0"/>
              <a:t>11:45 – 12:00      Conclusioni Ing. Fabio Ferranti</a:t>
            </a:r>
          </a:p>
        </p:txBody>
      </p:sp>
    </p:spTree>
    <p:extLst>
      <p:ext uri="{BB962C8B-B14F-4D97-AF65-F5344CB8AC3E}">
        <p14:creationId xmlns:p14="http://schemas.microsoft.com/office/powerpoint/2010/main" val="288373311"/>
      </p:ext>
    </p:extLst>
  </p:cSld>
  <p:clrMapOvr>
    <a:masterClrMapping/>
  </p:clrMapOvr>
</p:sld>
</file>

<file path=ppt/theme/theme1.xml><?xml version="1.0" encoding="utf-8"?>
<a:theme xmlns:a="http://schemas.openxmlformats.org/drawingml/2006/main" name="PPT ISPRA_2022(6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SPRA_2022" id="{4AE88A73-7E0C-9D48-A628-02595CCFA3A7}" vid="{6DF6A285-0E22-F444-8307-A01D1DAF14F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ISPRA_2022(6)</Template>
  <TotalTime>228</TotalTime>
  <Words>113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PPT ISPRA_2022(6)</vt:lpstr>
      <vt:lpstr>Riunione Servizio VAL-RTEC  Andamento Obiettivi di perfomance e di qualità  Sala Conferenze ISPRA 14 settembre 2023 ore 10:00  collegamento da remoto:https://call.lifesizecloud.com/19229881  codice di accesso: 1409 </vt:lpstr>
    </vt:vector>
  </TitlesOfParts>
  <Company>I.S.P.R.A.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  su due righe</dc:title>
  <dc:creator>montesanti</dc:creator>
  <cp:lastModifiedBy>Roberta Filippini</cp:lastModifiedBy>
  <cp:revision>52</cp:revision>
  <dcterms:created xsi:type="dcterms:W3CDTF">2022-05-31T09:29:53Z</dcterms:created>
  <dcterms:modified xsi:type="dcterms:W3CDTF">2023-09-13T05:35:25Z</dcterms:modified>
</cp:coreProperties>
</file>