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6"/>
  </p:notesMasterIdLst>
  <p:sldIdLst>
    <p:sldId id="259" r:id="rId5"/>
  </p:sldIdLst>
  <p:sldSz cx="6858000" cy="9906000" type="A4"/>
  <p:notesSz cx="6858000" cy="9144000"/>
  <p:embeddedFontLst>
    <p:embeddedFont>
      <p:font typeface="Allura" panose="020B0604020202020204" charset="0"/>
      <p:regular r:id="rId7"/>
    </p:embeddedFont>
    <p:embeddedFont>
      <p:font typeface="Arial Narrow" panose="020B0606020202030204" pitchFamily="34" charset="0"/>
      <p:regular r:id="rId8"/>
      <p:bold r:id="rId9"/>
      <p:italic r:id="rId10"/>
      <p:boldItalic r:id="rId11"/>
    </p:embeddedFont>
    <p:embeddedFont>
      <p:font typeface="Lora" pitchFamily="2" charset="0"/>
      <p:regular r:id="rId12"/>
      <p:bold r:id="rId13"/>
      <p:italic r:id="rId14"/>
      <p:boldItalic r:id="rId15"/>
    </p:embeddedFont>
    <p:embeddedFont>
      <p:font typeface="Titillium Web" panose="00000500000000000000" pitchFamily="2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97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j9cXioKs7MtyExKAsHqFoMAwOv0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A927EAB-283F-E109-A567-6783C0D78758}" name="Casali Alessandra" initials="AC" userId="S::alessandra.casali@isprambiente.it::b7100241-c0f1-4214-8c80-ae3875a4ee44" providerId="AD"/>
  <p188:author id="{805BD0F0-BF15-28EA-2E04-16ACFDA726DB}" name="Piera Gambino" initials="PG" userId="Piera Gambino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D0D4"/>
    <a:srgbClr val="A72666"/>
    <a:srgbClr val="6CC9CE"/>
    <a:srgbClr val="C6DF87"/>
    <a:srgbClr val="A5BD44"/>
    <a:srgbClr val="CC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1125F4-FC73-415C-B321-D1E43632D581}" v="2" dt="2025-05-12T12:22:03.0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4428" y="76"/>
      </p:cViewPr>
      <p:guideLst>
        <p:guide orient="horz" pos="3097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customXml" Target="../customXml/item3.xml"/><Relationship Id="rId34" Type="http://schemas.microsoft.com/office/2018/10/relationships/authors" Target="author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10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sali Alessandra" userId="b7100241-c0f1-4214-8c80-ae3875a4ee44" providerId="ADAL" clId="{D0E9B173-AAE4-4F1D-B9F9-7B7EEE549DEB}"/>
    <pc:docChg chg="undo custSel modSld">
      <pc:chgData name="Casali Alessandra" userId="b7100241-c0f1-4214-8c80-ae3875a4ee44" providerId="ADAL" clId="{D0E9B173-AAE4-4F1D-B9F9-7B7EEE549DEB}" dt="2025-05-09T05:51:54.647" v="178" actId="13926"/>
      <pc:docMkLst>
        <pc:docMk/>
      </pc:docMkLst>
      <pc:sldChg chg="modSp mod">
        <pc:chgData name="Casali Alessandra" userId="b7100241-c0f1-4214-8c80-ae3875a4ee44" providerId="ADAL" clId="{D0E9B173-AAE4-4F1D-B9F9-7B7EEE549DEB}" dt="2025-05-09T05:51:54.647" v="178" actId="13926"/>
        <pc:sldMkLst>
          <pc:docMk/>
          <pc:sldMk cId="453074776" sldId="259"/>
        </pc:sldMkLst>
        <pc:spChg chg="mod">
          <ac:chgData name="Casali Alessandra" userId="b7100241-c0f1-4214-8c80-ae3875a4ee44" providerId="ADAL" clId="{D0E9B173-AAE4-4F1D-B9F9-7B7EEE549DEB}" dt="2025-05-09T05:48:40.709" v="175" actId="400"/>
          <ac:spMkLst>
            <pc:docMk/>
            <pc:sldMk cId="453074776" sldId="259"/>
            <ac:spMk id="19" creationId="{799BFF06-5A12-4870-9D22-6EC1558B89A4}"/>
          </ac:spMkLst>
        </pc:spChg>
        <pc:spChg chg="mod">
          <ac:chgData name="Casali Alessandra" userId="b7100241-c0f1-4214-8c80-ae3875a4ee44" providerId="ADAL" clId="{D0E9B173-AAE4-4F1D-B9F9-7B7EEE549DEB}" dt="2025-05-09T05:51:54.647" v="178" actId="13926"/>
          <ac:spMkLst>
            <pc:docMk/>
            <pc:sldMk cId="453074776" sldId="259"/>
            <ac:spMk id="112" creationId="{00000000-0000-0000-0000-000000000000}"/>
          </ac:spMkLst>
        </pc:spChg>
      </pc:sldChg>
    </pc:docChg>
  </pc:docChgLst>
  <pc:docChgLst>
    <pc:chgData name="Casali Alessandra" userId="b7100241-c0f1-4214-8c80-ae3875a4ee44" providerId="ADAL" clId="{541125F4-FC73-415C-B321-D1E43632D581}"/>
    <pc:docChg chg="undo custSel modSld">
      <pc:chgData name="Casali Alessandra" userId="b7100241-c0f1-4214-8c80-ae3875a4ee44" providerId="ADAL" clId="{541125F4-FC73-415C-B321-D1E43632D581}" dt="2025-05-12T12:37:05.611" v="48" actId="20577"/>
      <pc:docMkLst>
        <pc:docMk/>
      </pc:docMkLst>
      <pc:sldChg chg="modSp mod modCm">
        <pc:chgData name="Casali Alessandra" userId="b7100241-c0f1-4214-8c80-ae3875a4ee44" providerId="ADAL" clId="{541125F4-FC73-415C-B321-D1E43632D581}" dt="2025-05-12T12:37:05.611" v="48" actId="20577"/>
        <pc:sldMkLst>
          <pc:docMk/>
          <pc:sldMk cId="453074776" sldId="259"/>
        </pc:sldMkLst>
        <pc:spChg chg="mod">
          <ac:chgData name="Casali Alessandra" userId="b7100241-c0f1-4214-8c80-ae3875a4ee44" providerId="ADAL" clId="{541125F4-FC73-415C-B321-D1E43632D581}" dt="2025-05-12T12:37:05.611" v="48" actId="20577"/>
          <ac:spMkLst>
            <pc:docMk/>
            <pc:sldMk cId="453074776" sldId="259"/>
            <ac:spMk id="19" creationId="{799BFF06-5A12-4870-9D22-6EC1558B89A4}"/>
          </ac:spMkLst>
        </pc:spChg>
        <pc:spChg chg="mod">
          <ac:chgData name="Casali Alessandra" userId="b7100241-c0f1-4214-8c80-ae3875a4ee44" providerId="ADAL" clId="{541125F4-FC73-415C-B321-D1E43632D581}" dt="2025-05-12T10:45:49.785" v="12" actId="1076"/>
          <ac:spMkLst>
            <pc:docMk/>
            <pc:sldMk cId="453074776" sldId="259"/>
            <ac:spMk id="111" creationId="{00000000-0000-0000-0000-000000000000}"/>
          </ac:spMkLst>
        </pc:spChg>
        <pc:spChg chg="mod">
          <ac:chgData name="Casali Alessandra" userId="b7100241-c0f1-4214-8c80-ae3875a4ee44" providerId="ADAL" clId="{541125F4-FC73-415C-B321-D1E43632D581}" dt="2025-05-12T12:35:14.409" v="31" actId="20577"/>
          <ac:spMkLst>
            <pc:docMk/>
            <pc:sldMk cId="453074776" sldId="259"/>
            <ac:spMk id="112" creationId="{00000000-0000-0000-0000-000000000000}"/>
          </ac:spMkLst>
        </pc:spChg>
        <pc:spChg chg="mod">
          <ac:chgData name="Casali Alessandra" userId="b7100241-c0f1-4214-8c80-ae3875a4ee44" providerId="ADAL" clId="{541125F4-FC73-415C-B321-D1E43632D581}" dt="2025-05-12T12:36:51.456" v="46" actId="20577"/>
          <ac:spMkLst>
            <pc:docMk/>
            <pc:sldMk cId="453074776" sldId="259"/>
            <ac:spMk id="117" creationId="{00000000-0000-0000-0000-000000000000}"/>
          </ac:spMkLst>
        </pc:spChg>
        <pc:picChg chg="mod">
          <ac:chgData name="Casali Alessandra" userId="b7100241-c0f1-4214-8c80-ae3875a4ee44" providerId="ADAL" clId="{541125F4-FC73-415C-B321-D1E43632D581}" dt="2025-05-12T10:46:01.017" v="14" actId="1076"/>
          <ac:picMkLst>
            <pc:docMk/>
            <pc:sldMk cId="453074776" sldId="259"/>
            <ac:picMk id="127" creationId="{00000000-0000-0000-0000-00000000000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asali Alessandra" userId="b7100241-c0f1-4214-8c80-ae3875a4ee44" providerId="ADAL" clId="{541125F4-FC73-415C-B321-D1E43632D581}" dt="2025-05-12T10:43:03.062" v="1" actId="6549"/>
              <pc2:cmMkLst xmlns:pc2="http://schemas.microsoft.com/office/powerpoint/2019/9/main/command">
                <pc:docMk/>
                <pc:sldMk cId="453074776" sldId="259"/>
                <pc2:cmMk id="{0719B2C8-C3D4-48CB-8D19-119B1631A8D2}"/>
              </pc2:cmMkLst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3145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4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bit.ly/giornatabiodiversitaparcocastelli" TargetMode="External"/><Relationship Id="rId4" Type="http://schemas.openxmlformats.org/officeDocument/2006/relationships/hyperlink" Target="https://maps.app.goo.gl/fKmMMVhdN9kbG7Ww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/>
          <p:nvPr/>
        </p:nvSpPr>
        <p:spPr>
          <a:xfrm>
            <a:off x="17103" y="6985739"/>
            <a:ext cx="6791419" cy="1904006"/>
          </a:xfrm>
          <a:prstGeom prst="rect">
            <a:avLst/>
          </a:prstGeom>
          <a:solidFill>
            <a:srgbClr val="66993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93945" y="4932689"/>
            <a:ext cx="6691442" cy="616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 txBox="1"/>
          <p:nvPr/>
        </p:nvSpPr>
        <p:spPr>
          <a:xfrm>
            <a:off x="176096" y="1968258"/>
            <a:ext cx="6473435" cy="877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Sabato </a:t>
            </a:r>
            <a:r>
              <a:rPr lang="it-IT" sz="1800" b="1" dirty="0">
                <a:solidFill>
                  <a:schemeClr val="accent6">
                    <a:lumMod val="75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24 </a:t>
            </a: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Maggio 2025 | ore 10:00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algn="ctr"/>
            <a:r>
              <a:rPr lang="it-IT" b="1" i="0" dirty="0">
                <a:solidFill>
                  <a:srgbClr val="3A3A3A"/>
                </a:solidFill>
                <a:effectLst/>
                <a:latin typeface="Titillium Web" panose="00000500000000000000" pitchFamily="2" charset="0"/>
              </a:rPr>
              <a:t>Giornata europea dei Parchi, 24 maggio 2025</a:t>
            </a:r>
          </a:p>
          <a:p>
            <a:pPr algn="ctr">
              <a:spcAft>
                <a:spcPts val="600"/>
              </a:spcAft>
            </a:pPr>
            <a:r>
              <a:rPr lang="it-IT" b="1" i="0" dirty="0">
                <a:solidFill>
                  <a:srgbClr val="3A3A3A"/>
                </a:solidFill>
                <a:effectLst/>
                <a:latin typeface="Titillium Web" panose="00000500000000000000" pitchFamily="2" charset="0"/>
              </a:rPr>
              <a:t>Iniziativa di Citizen Science presso il Parco Regionale dei Castelli Romani</a:t>
            </a:r>
          </a:p>
        </p:txBody>
      </p:sp>
      <p:pic>
        <p:nvPicPr>
          <p:cNvPr id="127" name="Google Shape;127;p3" descr="Immagine che contiene trasporto, bicicletta, ruota, grafica vettoriale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 l="3212" t="6230" r="-3211" b="8660"/>
          <a:stretch/>
        </p:blipFill>
        <p:spPr>
          <a:xfrm>
            <a:off x="93945" y="6985739"/>
            <a:ext cx="1777391" cy="157522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"/>
          <p:cNvSpPr txBox="1"/>
          <p:nvPr/>
        </p:nvSpPr>
        <p:spPr>
          <a:xfrm>
            <a:off x="-6032" y="1559696"/>
            <a:ext cx="6864032" cy="307736"/>
          </a:xfrm>
          <a:prstGeom prst="rect">
            <a:avLst/>
          </a:prstGeom>
          <a:solidFill>
            <a:srgbClr val="669933"/>
          </a:solidFill>
          <a:ln>
            <a:noFill/>
          </a:ln>
        </p:spPr>
        <p:txBody>
          <a:bodyPr spcFirstLastPara="1" wrap="square" lIns="251975" tIns="45700" rIns="91425" bIns="45700" anchor="t" anchorCtr="0">
            <a:spAutoFit/>
          </a:bodyPr>
          <a:lstStyle/>
          <a:p>
            <a:pPr>
              <a:defRPr/>
            </a:pP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29" name="Google Shape;129;p3"/>
          <p:cNvSpPr txBox="1"/>
          <p:nvPr/>
        </p:nvSpPr>
        <p:spPr>
          <a:xfrm>
            <a:off x="4728118" y="1506593"/>
            <a:ext cx="212988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llura"/>
                <a:ea typeface="Allura"/>
                <a:cs typeface="Allura"/>
                <a:sym typeface="Allura"/>
              </a:rPr>
              <a:t>trekking scientifico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99BFF06-5A12-4870-9D22-6EC1558B89A4}"/>
              </a:ext>
            </a:extLst>
          </p:cNvPr>
          <p:cNvSpPr txBox="1"/>
          <p:nvPr/>
        </p:nvSpPr>
        <p:spPr>
          <a:xfrm>
            <a:off x="176094" y="5656866"/>
            <a:ext cx="6473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dirty="0"/>
              <a:t>In occasione della giornata europea dei Parchi, 24 maggio 2025, il Network Nazionale della </a:t>
            </a:r>
            <a:r>
              <a:rPr lang="it-IT" sz="1200"/>
              <a:t>Biodiversità, in </a:t>
            </a:r>
            <a:r>
              <a:rPr lang="it-IT" sz="1200" dirty="0"/>
              <a:t>collaborazione con l’Ente Parco Regionale dei Castelli Romani, promuove un’iniziativa di Citizen Science. L’incontro ha lo scopo di sensibilizzare i partecipanti sul ruolo delle aree protette nella gestione dei territori ai fini della conservazione della biodiversità. I partecipanti saranno incoraggiati a monitorare le specie vegetali e animali con l’invio di segnalazione attraverso l’uso dell’APP </a:t>
            </a:r>
            <a:r>
              <a:rPr lang="it-IT" sz="1200" dirty="0" err="1"/>
              <a:t>iNaturalist</a:t>
            </a:r>
            <a:r>
              <a:rPr lang="it-IT" sz="1200" dirty="0"/>
              <a:t>.</a:t>
            </a:r>
          </a:p>
        </p:txBody>
      </p:sp>
      <p:sp>
        <p:nvSpPr>
          <p:cNvPr id="112" name="Google Shape;112;p3"/>
          <p:cNvSpPr txBox="1"/>
          <p:nvPr/>
        </p:nvSpPr>
        <p:spPr>
          <a:xfrm>
            <a:off x="1848201" y="6965087"/>
            <a:ext cx="5020465" cy="1508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r>
              <a:rPr lang="it-IT" sz="1100" b="1" dirty="0"/>
              <a:t>Guide ISPRA: </a:t>
            </a:r>
            <a:r>
              <a:rPr lang="it-IT" sz="1100" dirty="0"/>
              <a:t>Francesca Fornasier, Matteo Lener, Marco Cossu </a:t>
            </a:r>
            <a:r>
              <a:rPr lang="it-IT" sz="1100" b="1" dirty="0"/>
              <a:t> Comunicazione</a:t>
            </a:r>
            <a:r>
              <a:rPr lang="it-IT" sz="1100" dirty="0"/>
              <a:t>: Alessandra Casali </a:t>
            </a:r>
          </a:p>
          <a:p>
            <a:r>
              <a:rPr lang="it-IT" sz="1100" b="1" dirty="0"/>
              <a:t>Guide Parco</a:t>
            </a:r>
            <a:r>
              <a:rPr lang="it-IT" sz="1100" dirty="0"/>
              <a:t>: Leonardo Pucci, Maria Francesca Pinci  </a:t>
            </a:r>
          </a:p>
          <a:p>
            <a:endParaRPr lang="it-IT" sz="1100" dirty="0"/>
          </a:p>
          <a:p>
            <a:r>
              <a:rPr lang="it-IT" sz="1100" b="1" dirty="0"/>
              <a:t>Punto di ritrovo</a:t>
            </a:r>
            <a:r>
              <a:rPr lang="it-IT" sz="1100" dirty="0"/>
              <a:t>  </a:t>
            </a:r>
            <a:r>
              <a:rPr lang="it-IT" sz="1050" b="0" i="0" u="sng" dirty="0">
                <a:solidFill>
                  <a:srgbClr val="002060"/>
                </a:solidFill>
                <a:effectLst/>
                <a:latin typeface="Lora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https://maps.app.goo.gl/fKmMMVhdN9kbG7Ww7</a:t>
            </a:r>
            <a:r>
              <a:rPr lang="it-IT" sz="1050" b="0" i="0" u="sng" dirty="0">
                <a:solidFill>
                  <a:srgbClr val="002060"/>
                </a:solidFill>
                <a:effectLst/>
                <a:latin typeface="Lora" pitchFamily="2" charset="0"/>
              </a:rPr>
              <a:t> </a:t>
            </a:r>
            <a:r>
              <a:rPr lang="it-IT" sz="1100" dirty="0"/>
              <a:t>ore 10:00</a:t>
            </a:r>
          </a:p>
          <a:p>
            <a:r>
              <a:rPr lang="it-IT" sz="1100" b="1" dirty="0"/>
              <a:t>Partecipanti</a:t>
            </a:r>
            <a:r>
              <a:rPr lang="it-IT" sz="1100" dirty="0"/>
              <a:t>: consigliato + 8 anni. Max 40</a:t>
            </a:r>
          </a:p>
          <a:p>
            <a:r>
              <a:rPr lang="it-IT" sz="1100" b="1" dirty="0"/>
              <a:t>Durata: </a:t>
            </a:r>
            <a:r>
              <a:rPr lang="it-IT" sz="1100" dirty="0"/>
              <a:t>3 h</a:t>
            </a:r>
          </a:p>
          <a:p>
            <a:r>
              <a:rPr lang="it-IT" sz="1100" b="1" dirty="0"/>
              <a:t>Abbigliamento: </a:t>
            </a:r>
            <a:r>
              <a:rPr lang="it-IT" sz="1100" dirty="0"/>
              <a:t>scarpe da trekking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Arial Narrow"/>
              <a:cs typeface="Arial Narrow"/>
              <a:sym typeface="Arial Narrow"/>
            </a:endParaRPr>
          </a:p>
          <a:p>
            <a:pPr lvl="0">
              <a:defRPr/>
            </a:pPr>
            <a:r>
              <a:rPr lang="it-IT" sz="1100" b="1" dirty="0">
                <a:sym typeface="Arial Narrow"/>
              </a:rPr>
              <a:t>EVENTO GRATUITO con</a:t>
            </a:r>
            <a:r>
              <a:rPr lang="it-IT" sz="1100" dirty="0">
                <a:sym typeface="Arial Narrow"/>
              </a:rPr>
              <a:t> </a:t>
            </a:r>
            <a:r>
              <a:rPr lang="it-IT" sz="1100" b="1" dirty="0">
                <a:sym typeface="Arial Narrow"/>
              </a:rPr>
              <a:t>PRENOTAZIONE obbligatoria:</a:t>
            </a:r>
          </a:p>
          <a:p>
            <a:pPr lvl="0">
              <a:defRPr/>
            </a:pPr>
            <a:r>
              <a:rPr lang="it-IT" sz="1100" b="1" dirty="0">
                <a:sym typeface="Arial Narrow"/>
                <a:hlinkClick r:id="rId5"/>
              </a:rPr>
              <a:t>https://bit.ly/giornatabiodiversitaparcocastelli</a:t>
            </a:r>
            <a:endParaRPr lang="it-IT" sz="1100" b="1" dirty="0">
              <a:sym typeface="Arial Narrow"/>
            </a:endParaRP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B6EEB15A-7CDB-48F7-82B2-2AADEE113AEA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2" y="9089984"/>
            <a:ext cx="6858000" cy="816015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65A5E346-2DD6-4C3F-B528-955D1F4E6F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6" y="-22963"/>
            <a:ext cx="6858000" cy="1635217"/>
          </a:xfrm>
          <a:prstGeom prst="rect">
            <a:avLst/>
          </a:prstGeom>
        </p:spPr>
      </p:pic>
      <p:pic>
        <p:nvPicPr>
          <p:cNvPr id="3" name="Immagine 2" descr="Immagine che contiene aria aperta, montagna, nuvola, erba&#10;&#10;Il contenuto generato dall'IA potrebbe non essere corretto.">
            <a:extLst>
              <a:ext uri="{FF2B5EF4-FFF2-40B4-BE49-F238E27FC236}">
                <a16:creationId xmlns:a16="http://schemas.microsoft.com/office/drawing/2014/main" id="{181B11DF-C1EA-2FA7-BB0B-F3C5506FA7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945" y="2737255"/>
            <a:ext cx="6670110" cy="270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747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E791909E2310C49A79399439C7148AA" ma:contentTypeVersion="18" ma:contentTypeDescription="Creare un nuovo documento." ma:contentTypeScope="" ma:versionID="b5889428d6204d86abb79649bccc1490">
  <xsd:schema xmlns:xsd="http://www.w3.org/2001/XMLSchema" xmlns:xs="http://www.w3.org/2001/XMLSchema" xmlns:p="http://schemas.microsoft.com/office/2006/metadata/properties" xmlns:ns3="708e7546-f823-4e42-95db-568bed007af0" xmlns:ns4="48413c8d-244b-4d16-aef7-93769b39cee4" targetNamespace="http://schemas.microsoft.com/office/2006/metadata/properties" ma:root="true" ma:fieldsID="f283d9a86eec20943431c0e4378ba8b6" ns3:_="" ns4:_="">
    <xsd:import namespace="708e7546-f823-4e42-95db-568bed007af0"/>
    <xsd:import namespace="48413c8d-244b-4d16-aef7-93769b39ce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8e7546-f823-4e42-95db-568bed007a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413c8d-244b-4d16-aef7-93769b39cee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08e7546-f823-4e42-95db-568bed007af0" xsi:nil="true"/>
  </documentManagement>
</p:properties>
</file>

<file path=customXml/itemProps1.xml><?xml version="1.0" encoding="utf-8"?>
<ds:datastoreItem xmlns:ds="http://schemas.openxmlformats.org/officeDocument/2006/customXml" ds:itemID="{F00BB577-4025-4D7D-A900-A3B471D1CC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8e7546-f823-4e42-95db-568bed007af0"/>
    <ds:schemaRef ds:uri="48413c8d-244b-4d16-aef7-93769b39ce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748FE15-A875-46EE-8AD2-FE531B629A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8C4A6B-5299-493E-B76A-313CF874F242}">
  <ds:schemaRefs>
    <ds:schemaRef ds:uri="http://schemas.microsoft.com/office/infopath/2007/PartnerControls"/>
    <ds:schemaRef ds:uri="708e7546-f823-4e42-95db-568bed007af0"/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http://purl.org/dc/elements/1.1/"/>
    <ds:schemaRef ds:uri="48413c8d-244b-4d16-aef7-93769b39cee4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21348</TotalTime>
  <Words>177</Words>
  <Application>Microsoft Office PowerPoint</Application>
  <PresentationFormat>A4 (21x29,7 cm)</PresentationFormat>
  <Paragraphs>15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8" baseType="lpstr">
      <vt:lpstr>Arial</vt:lpstr>
      <vt:lpstr>Allura</vt:lpstr>
      <vt:lpstr>Titillium Web</vt:lpstr>
      <vt:lpstr>Calibri</vt:lpstr>
      <vt:lpstr>Arial Narrow</vt:lpstr>
      <vt:lpstr>Lora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Claudia Ceccarelli</dc:creator>
  <cp:lastModifiedBy>Casali Alessandra</cp:lastModifiedBy>
  <cp:revision>35</cp:revision>
  <dcterms:created xsi:type="dcterms:W3CDTF">2023-04-18T11:17:18Z</dcterms:created>
  <dcterms:modified xsi:type="dcterms:W3CDTF">2025-05-12T12:37:08Z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0x010100DE791909E2310C49A79399439C7148AA</vt:lpwstr>
  </property>
</Properties>
</file>