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handoutMasterIdLst>
    <p:handoutMasterId r:id="rId3"/>
  </p:handoutMasterIdLst>
  <p:sldIdLst>
    <p:sldId id="258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843C"/>
    <a:srgbClr val="029890"/>
    <a:srgbClr val="87A1D3"/>
    <a:srgbClr val="2643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ED3EE6-FB8F-4BEA-8988-3E618AF9E879}" v="1" dt="2026-09-06T22:05:53.992"/>
    <p1510:client id="{780A131B-A1DF-4FFC-9498-D81C0C2F85C6}" v="2" dt="2026-09-07T12:03:23.8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02"/>
    <p:restoredTop sz="96327"/>
  </p:normalViewPr>
  <p:slideViewPr>
    <p:cSldViewPr snapToGrid="0" snapToObjects="1" showGuides="1">
      <p:cViewPr varScale="1">
        <p:scale>
          <a:sx n="63" d="100"/>
          <a:sy n="63" d="100"/>
        </p:scale>
        <p:origin x="896" y="5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46" d="100"/>
          <a:sy n="146" d="100"/>
        </p:scale>
        <p:origin x="4776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lli Quadri Fausta" userId="4431a758-00a2-4796-b837-08e7d85d70ac" providerId="ADAL" clId="{80153E02-89AE-4776-8831-9E2B60EEF9D2}"/>
    <pc:docChg chg="undo redo custSel modSld">
      <pc:chgData name="Delli Quadri Fausta" userId="4431a758-00a2-4796-b837-08e7d85d70ac" providerId="ADAL" clId="{80153E02-89AE-4776-8831-9E2B60EEF9D2}" dt="2026-09-07T08:59:00.630" v="550" actId="1076"/>
      <pc:docMkLst>
        <pc:docMk/>
      </pc:docMkLst>
      <pc:sldChg chg="modSp mod">
        <pc:chgData name="Delli Quadri Fausta" userId="4431a758-00a2-4796-b837-08e7d85d70ac" providerId="ADAL" clId="{80153E02-89AE-4776-8831-9E2B60EEF9D2}" dt="2026-09-07T08:59:00.630" v="550" actId="1076"/>
        <pc:sldMkLst>
          <pc:docMk/>
          <pc:sldMk cId="288373311" sldId="258"/>
        </pc:sldMkLst>
        <pc:spChg chg="mod">
          <ac:chgData name="Delli Quadri Fausta" userId="4431a758-00a2-4796-b837-08e7d85d70ac" providerId="ADAL" clId="{80153E02-89AE-4776-8831-9E2B60EEF9D2}" dt="2026-09-04T17:04:02.450" v="102" actId="122"/>
          <ac:spMkLst>
            <pc:docMk/>
            <pc:sldMk cId="288373311" sldId="258"/>
            <ac:spMk id="2" creationId="{DA54A364-09A8-0AB2-158F-7196770B922D}"/>
          </ac:spMkLst>
        </pc:spChg>
        <pc:spChg chg="mod">
          <ac:chgData name="Delli Quadri Fausta" userId="4431a758-00a2-4796-b837-08e7d85d70ac" providerId="ADAL" clId="{80153E02-89AE-4776-8831-9E2B60EEF9D2}" dt="2026-09-07T08:59:00.630" v="550" actId="1076"/>
          <ac:spMkLst>
            <pc:docMk/>
            <pc:sldMk cId="288373311" sldId="258"/>
            <ac:spMk id="3" creationId="{FFEB6743-1134-73F8-FBDC-C53DFC496C96}"/>
          </ac:spMkLst>
        </pc:spChg>
        <pc:spChg chg="mod">
          <ac:chgData name="Delli Quadri Fausta" userId="4431a758-00a2-4796-b837-08e7d85d70ac" providerId="ADAL" clId="{80153E02-89AE-4776-8831-9E2B60EEF9D2}" dt="2026-09-07T08:58:12.658" v="522" actId="20577"/>
          <ac:spMkLst>
            <pc:docMk/>
            <pc:sldMk cId="288373311" sldId="258"/>
            <ac:spMk id="4" creationId="{28D8E0FA-7A93-8B95-004A-D0B5C23F1FEF}"/>
          </ac:spMkLst>
        </pc:spChg>
      </pc:sldChg>
    </pc:docChg>
  </pc:docChgLst>
  <pc:docChgLst>
    <pc:chgData name="Marrazzo Romualdo" userId="d46237af-405d-4959-a8be-7d9f1243f3e5" providerId="ADAL" clId="{1E8DA5A5-81D0-4640-A0FB-ABEBF3D36F1E}"/>
    <pc:docChg chg="undo custSel modSld">
      <pc:chgData name="Marrazzo Romualdo" userId="d46237af-405d-4959-a8be-7d9f1243f3e5" providerId="ADAL" clId="{1E8DA5A5-81D0-4640-A0FB-ABEBF3D36F1E}" dt="2026-09-07T12:04:23.358" v="17" actId="20577"/>
      <pc:docMkLst>
        <pc:docMk/>
      </pc:docMkLst>
      <pc:sldChg chg="modSp mod">
        <pc:chgData name="Marrazzo Romualdo" userId="d46237af-405d-4959-a8be-7d9f1243f3e5" providerId="ADAL" clId="{1E8DA5A5-81D0-4640-A0FB-ABEBF3D36F1E}" dt="2026-09-07T12:04:23.358" v="17" actId="20577"/>
        <pc:sldMkLst>
          <pc:docMk/>
          <pc:sldMk cId="288373311" sldId="258"/>
        </pc:sldMkLst>
        <pc:spChg chg="mod">
          <ac:chgData name="Marrazzo Romualdo" userId="d46237af-405d-4959-a8be-7d9f1243f3e5" providerId="ADAL" clId="{1E8DA5A5-81D0-4640-A0FB-ABEBF3D36F1E}" dt="2026-09-07T12:04:23.358" v="17" actId="20577"/>
          <ac:spMkLst>
            <pc:docMk/>
            <pc:sldMk cId="288373311" sldId="258"/>
            <ac:spMk id="3" creationId="{FFEB6743-1134-73F8-FBDC-C53DFC496C9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290B073E-A2E0-BDBE-6F78-581058BCB5E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6FD1B61-1EE1-9850-6D44-90AE96F3AD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9927E-1B5E-9A4C-9E17-2D6E3C77ADFF}" type="datetimeFigureOut">
              <a:rPr lang="it-IT" smtClean="0"/>
              <a:pPr/>
              <a:t>08/09/2026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0466D6E-799D-7CA8-37D4-BC587FADD2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1D7ABD6-01A2-2969-8081-67F6E01D1CD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D7950A-E7EF-7547-8F10-910DF663197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99326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 istituzionale b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58E61C6-9180-A0E3-ACBC-666EEEC829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43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264368"/>
              </a:solidFill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D3F5602B-487B-9FE3-0E4E-9001EBF18C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29106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7BF27B2-AE6C-CF69-7324-29A842DB1D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127" y="2474844"/>
            <a:ext cx="7370621" cy="1153259"/>
          </a:xfrm>
        </p:spPr>
        <p:txBody>
          <a:bodyPr lIns="0" tIns="0" rIns="0" bIns="0" anchor="t" anchorCtr="0"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692B8E8-4E71-EDF6-E6C8-43C67FB69E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7272" y="3877202"/>
            <a:ext cx="7546708" cy="963781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4D6B392B-E54C-6FE4-7C89-B1D4395B26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1128" y="5229909"/>
            <a:ext cx="2843470" cy="75246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pic>
        <p:nvPicPr>
          <p:cNvPr id="8" name="Immagine 7" descr="Immagine che contiene testo, oggetto da esterni&#10;&#10;Descrizione generata automaticamente">
            <a:extLst>
              <a:ext uri="{FF2B5EF4-FFF2-40B4-BE49-F238E27FC236}">
                <a16:creationId xmlns:a16="http://schemas.microsoft.com/office/drawing/2014/main" id="{EE665D32-C3B4-7D17-A552-03A99AD218E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4438" y="247439"/>
            <a:ext cx="3258596" cy="79618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F53F9FA-F46F-E4F7-4237-E893EA01866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46496" y="3995"/>
            <a:ext cx="49455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366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 istituzionale co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acqua, esterni, scogliera, blu&#10;&#10;Descrizione generata automaticamente">
            <a:extLst>
              <a:ext uri="{FF2B5EF4-FFF2-40B4-BE49-F238E27FC236}">
                <a16:creationId xmlns:a16="http://schemas.microsoft.com/office/drawing/2014/main" id="{F3EDA99B-0248-6D7B-83F0-EED1746A3A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820" t="20123" r="4628" b="15821"/>
          <a:stretch/>
        </p:blipFill>
        <p:spPr>
          <a:xfrm>
            <a:off x="0" y="317333"/>
            <a:ext cx="12192000" cy="654066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D3F5602B-487B-9FE3-0E4E-9001EBF18C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291061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37DF9BBC-55F5-6CA3-D2F6-CC08DE6134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127" y="2474844"/>
            <a:ext cx="7370621" cy="1153259"/>
          </a:xfrm>
        </p:spPr>
        <p:txBody>
          <a:bodyPr lIns="0" tIns="0" rIns="0" bIns="0" anchor="t" anchorCtr="0"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31854919-6A5D-AB6C-1064-F22BA5CC8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7272" y="3877202"/>
            <a:ext cx="7546708" cy="963781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12" name="Segnaposto testo 16">
            <a:extLst>
              <a:ext uri="{FF2B5EF4-FFF2-40B4-BE49-F238E27FC236}">
                <a16:creationId xmlns:a16="http://schemas.microsoft.com/office/drawing/2014/main" id="{046F5319-2285-0EEA-702F-878A56DF6C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1128" y="5229909"/>
            <a:ext cx="2843470" cy="75246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pic>
        <p:nvPicPr>
          <p:cNvPr id="14" name="Immagine 13" descr="Immagine che contiene testo, oggetto da esterni&#10;&#10;Descrizione generata automaticamente">
            <a:extLst>
              <a:ext uri="{FF2B5EF4-FFF2-40B4-BE49-F238E27FC236}">
                <a16:creationId xmlns:a16="http://schemas.microsoft.com/office/drawing/2014/main" id="{8395B0AD-3C49-372C-794F-DF69161921D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4438" y="247439"/>
            <a:ext cx="3258596" cy="796181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A05A7FA-EFFC-729D-78CC-6A62BA703F2D}"/>
              </a:ext>
            </a:extLst>
          </p:cNvPr>
          <p:cNvSpPr txBox="1"/>
          <p:nvPr userDrawn="1"/>
        </p:nvSpPr>
        <p:spPr>
          <a:xfrm>
            <a:off x="7977404" y="5090082"/>
            <a:ext cx="3200400" cy="1200329"/>
          </a:xfrm>
          <a:prstGeom prst="rect">
            <a:avLst/>
          </a:prstGeom>
          <a:noFill/>
          <a:ln>
            <a:solidFill>
              <a:srgbClr val="FFFF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FF00"/>
                </a:solidFill>
              </a:rPr>
              <a:t>LA FOTO UTILIZZATA</a:t>
            </a:r>
            <a:br>
              <a:rPr lang="it-IT" b="1" dirty="0">
                <a:solidFill>
                  <a:srgbClr val="FFFF00"/>
                </a:solidFill>
              </a:rPr>
            </a:br>
            <a:r>
              <a:rPr lang="it-IT" b="1" dirty="0">
                <a:solidFill>
                  <a:srgbClr val="FFFF00"/>
                </a:solidFill>
              </a:rPr>
              <a:t>È UN FACSIMILE</a:t>
            </a:r>
          </a:p>
          <a:p>
            <a:r>
              <a:rPr lang="it-IT" b="1" dirty="0">
                <a:solidFill>
                  <a:srgbClr val="FFFF00"/>
                </a:solidFill>
              </a:rPr>
              <a:t>Deve essere sostituita con foto ad hoc</a:t>
            </a:r>
          </a:p>
        </p:txBody>
      </p:sp>
    </p:spTree>
    <p:extLst>
      <p:ext uri="{BB962C8B-B14F-4D97-AF65-F5344CB8AC3E}">
        <p14:creationId xmlns:p14="http://schemas.microsoft.com/office/powerpoint/2010/main" val="130175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 Fondo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C0D919EF-4618-0E2A-848F-B670726E20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1668"/>
            <a:ext cx="12192000" cy="6834663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37DF9BBC-55F5-6CA3-D2F6-CC08DE6134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65990" y="2474844"/>
            <a:ext cx="5600267" cy="1153259"/>
          </a:xfrm>
        </p:spPr>
        <p:txBody>
          <a:bodyPr lIns="0" tIns="0" rIns="0" bIns="0" anchor="t" anchorCtr="0"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31854919-6A5D-AB6C-1064-F22BA5CC8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94429" y="3877202"/>
            <a:ext cx="5734060" cy="963781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12" name="Segnaposto testo 16">
            <a:extLst>
              <a:ext uri="{FF2B5EF4-FFF2-40B4-BE49-F238E27FC236}">
                <a16:creationId xmlns:a16="http://schemas.microsoft.com/office/drawing/2014/main" id="{046F5319-2285-0EEA-702F-878A56DF6C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94429" y="5229909"/>
            <a:ext cx="3322320" cy="75246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8BEE2298-4659-8CD7-6577-C1C8CB6F04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66678" y="340093"/>
            <a:ext cx="3258596" cy="798247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084AA16-CBE8-50B9-58FF-9B118DDBED99}"/>
              </a:ext>
            </a:extLst>
          </p:cNvPr>
          <p:cNvSpPr txBox="1"/>
          <p:nvPr userDrawn="1"/>
        </p:nvSpPr>
        <p:spPr>
          <a:xfrm>
            <a:off x="-249382" y="2850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61341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6F7A-75F3-DF1E-2673-F2C53C1FB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515"/>
            <a:ext cx="10845800" cy="632402"/>
          </a:xfrm>
        </p:spPr>
        <p:txBody>
          <a:bodyPr lIns="0" tIns="0" rIns="0" bIns="0" anchor="t" anchorCtr="0">
            <a:normAutofit/>
          </a:bodyPr>
          <a:lstStyle>
            <a:lvl1pPr>
              <a:defRPr sz="3200" b="1">
                <a:solidFill>
                  <a:srgbClr val="264368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ED34D6-D110-0464-8FCC-05B24E314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8174"/>
            <a:ext cx="10845800" cy="4441651"/>
          </a:xfrm>
        </p:spPr>
        <p:txBody>
          <a:bodyPr lIns="0" tIns="0" rIns="0" bIns="0">
            <a:noAutofit/>
          </a:bodyPr>
          <a:lstStyle>
            <a:lvl1pPr marL="0" indent="0">
              <a:buClr>
                <a:srgbClr val="CE843C"/>
              </a:buClr>
              <a:buFontTx/>
              <a:buNone/>
              <a:defRPr>
                <a:solidFill>
                  <a:srgbClr val="264368"/>
                </a:solidFill>
              </a:defRPr>
            </a:lvl1pPr>
            <a:lvl2pPr>
              <a:buClr>
                <a:srgbClr val="CE843C"/>
              </a:buClr>
              <a:defRPr>
                <a:solidFill>
                  <a:srgbClr val="264368"/>
                </a:solidFill>
              </a:defRPr>
            </a:lvl2pPr>
            <a:lvl3pPr>
              <a:buClr>
                <a:srgbClr val="CE843C"/>
              </a:buClr>
              <a:defRPr>
                <a:solidFill>
                  <a:srgbClr val="264368"/>
                </a:solidFill>
              </a:defRPr>
            </a:lvl3pPr>
            <a:lvl4pPr>
              <a:buClr>
                <a:srgbClr val="CE843C"/>
              </a:buClr>
              <a:defRPr>
                <a:solidFill>
                  <a:srgbClr val="264368"/>
                </a:solidFill>
              </a:defRPr>
            </a:lvl4pPr>
            <a:lvl5pPr>
              <a:buClr>
                <a:srgbClr val="CE843C"/>
              </a:buClr>
              <a:defRPr>
                <a:solidFill>
                  <a:srgbClr val="264368"/>
                </a:solidFill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D4A0DB-2BF6-6397-8561-6088322A7C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397000" cy="365125"/>
          </a:xfrm>
          <a:prstGeom prst="rect">
            <a:avLst/>
          </a:prstGeom>
        </p:spPr>
        <p:txBody>
          <a:bodyPr/>
          <a:lstStyle/>
          <a:p>
            <a:fld id="{7E263F11-8A62-5C48-A45E-7EE945F7625D}" type="datetimeFigureOut">
              <a:rPr lang="it-IT" smtClean="0"/>
              <a:pPr/>
              <a:t>08/09/2026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6B5DA4-1DC0-17FB-3767-D4B5172E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79040" y="6356350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14C02E3-DE47-8EA5-9E20-AC207BCD5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516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1D2BC12-A084-134F-A110-B94253968681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7" name="Immagine 6" descr="Immagine che contiene testo, oggetto da esterni&#10;&#10;Descrizione generata automaticamente">
            <a:extLst>
              <a:ext uri="{FF2B5EF4-FFF2-40B4-BE49-F238E27FC236}">
                <a16:creationId xmlns:a16="http://schemas.microsoft.com/office/drawing/2014/main" id="{82F1A067-CBA7-9768-317C-E2524A7620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82200" y="6281554"/>
            <a:ext cx="1701800" cy="415805"/>
          </a:xfrm>
          <a:prstGeom prst="rect">
            <a:avLst/>
          </a:prstGeom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8100C4AA-0511-1BE0-58F9-D3E89F0912F6}"/>
              </a:ext>
            </a:extLst>
          </p:cNvPr>
          <p:cNvCxnSpPr/>
          <p:nvPr userDrawn="1"/>
        </p:nvCxnSpPr>
        <p:spPr>
          <a:xfrm>
            <a:off x="0" y="6197283"/>
            <a:ext cx="12192000" cy="0"/>
          </a:xfrm>
          <a:prstGeom prst="line">
            <a:avLst/>
          </a:prstGeom>
          <a:ln w="12700">
            <a:solidFill>
              <a:srgbClr val="2643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>
            <a:extLst>
              <a:ext uri="{FF2B5EF4-FFF2-40B4-BE49-F238E27FC236}">
                <a16:creationId xmlns:a16="http://schemas.microsoft.com/office/drawing/2014/main" id="{229A9EF3-8C10-67BE-9535-1AF7A68D63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0000"/>
          <a:stretch/>
        </p:blipFill>
        <p:spPr>
          <a:xfrm>
            <a:off x="-1" y="72677"/>
            <a:ext cx="442981" cy="90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077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6F7A-75F3-DF1E-2673-F2C53C1FB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515"/>
            <a:ext cx="10845800" cy="632402"/>
          </a:xfrm>
        </p:spPr>
        <p:txBody>
          <a:bodyPr lIns="0" tIns="0" rIns="0" bIns="0" anchor="t" anchorCtr="0">
            <a:normAutofit/>
          </a:bodyPr>
          <a:lstStyle>
            <a:lvl1pPr>
              <a:buFontTx/>
              <a:buNone/>
              <a:defRPr sz="3200" b="1">
                <a:solidFill>
                  <a:srgbClr val="264368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ED34D6-D110-0464-8FCC-05B24E314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08174"/>
            <a:ext cx="5064761" cy="4441651"/>
          </a:xfrm>
        </p:spPr>
        <p:txBody>
          <a:bodyPr lIns="0" tIns="0" rIns="0" bIns="0">
            <a:noAutofit/>
          </a:bodyPr>
          <a:lstStyle>
            <a:lvl1pPr marL="0" indent="0">
              <a:buClr>
                <a:srgbClr val="CE843C"/>
              </a:buClr>
              <a:buFontTx/>
              <a:buNone/>
              <a:defRPr>
                <a:solidFill>
                  <a:srgbClr val="264368"/>
                </a:solidFill>
              </a:defRPr>
            </a:lvl1pPr>
            <a:lvl2pPr marL="457200" indent="0">
              <a:buClr>
                <a:srgbClr val="CE843C"/>
              </a:buClr>
              <a:buFontTx/>
              <a:buNone/>
              <a:defRPr>
                <a:solidFill>
                  <a:srgbClr val="264368"/>
                </a:solidFill>
              </a:defRPr>
            </a:lvl2pPr>
            <a:lvl3pPr marL="914400" indent="0">
              <a:buClr>
                <a:srgbClr val="CE843C"/>
              </a:buClr>
              <a:buFontTx/>
              <a:buNone/>
              <a:defRPr>
                <a:solidFill>
                  <a:srgbClr val="264368"/>
                </a:solidFill>
              </a:defRPr>
            </a:lvl3pPr>
            <a:lvl4pPr marL="1371600" indent="0">
              <a:buClr>
                <a:srgbClr val="CE843C"/>
              </a:buClr>
              <a:buFontTx/>
              <a:buNone/>
              <a:defRPr>
                <a:solidFill>
                  <a:srgbClr val="264368"/>
                </a:solidFill>
              </a:defRPr>
            </a:lvl4pPr>
            <a:lvl5pPr marL="1828800" indent="0">
              <a:buClr>
                <a:srgbClr val="CE843C"/>
              </a:buClr>
              <a:buFontTx/>
              <a:buNone/>
              <a:defRPr>
                <a:solidFill>
                  <a:srgbClr val="264368"/>
                </a:solidFill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D4A0DB-2BF6-6397-8561-6088322A7C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397000" cy="36512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fld id="{7E263F11-8A62-5C48-A45E-7EE945F7625D}" type="datetimeFigureOut">
              <a:rPr lang="it-IT" smtClean="0"/>
              <a:pPr/>
              <a:t>08/09/2026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6B5DA4-1DC0-17FB-3767-D4B5172E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79040" y="6356350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/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14C02E3-DE47-8EA5-9E20-AC207BCD5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516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fld id="{81D2BC12-A084-134F-A110-B94253968681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7" name="Immagine 6" descr="Immagine che contiene testo, oggetto da esterni&#10;&#10;Descrizione generata automaticamente">
            <a:extLst>
              <a:ext uri="{FF2B5EF4-FFF2-40B4-BE49-F238E27FC236}">
                <a16:creationId xmlns:a16="http://schemas.microsoft.com/office/drawing/2014/main" id="{82F1A067-CBA7-9768-317C-E2524A7620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82200" y="6281554"/>
            <a:ext cx="1701800" cy="415805"/>
          </a:xfrm>
          <a:prstGeom prst="rect">
            <a:avLst/>
          </a:prstGeom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8100C4AA-0511-1BE0-58F9-D3E89F0912F6}"/>
              </a:ext>
            </a:extLst>
          </p:cNvPr>
          <p:cNvCxnSpPr/>
          <p:nvPr userDrawn="1"/>
        </p:nvCxnSpPr>
        <p:spPr>
          <a:xfrm>
            <a:off x="0" y="6197283"/>
            <a:ext cx="12192000" cy="0"/>
          </a:xfrm>
          <a:prstGeom prst="line">
            <a:avLst/>
          </a:prstGeom>
          <a:ln w="12700">
            <a:solidFill>
              <a:srgbClr val="2643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>
            <a:extLst>
              <a:ext uri="{FF2B5EF4-FFF2-40B4-BE49-F238E27FC236}">
                <a16:creationId xmlns:a16="http://schemas.microsoft.com/office/drawing/2014/main" id="{229A9EF3-8C10-67BE-9535-1AF7A68D63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0000"/>
          <a:stretch/>
        </p:blipFill>
        <p:spPr>
          <a:xfrm>
            <a:off x="-1" y="72677"/>
            <a:ext cx="442981" cy="90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12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6F7A-75F3-DF1E-2673-F2C53C1FB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515"/>
            <a:ext cx="10845800" cy="632402"/>
          </a:xfrm>
        </p:spPr>
        <p:txBody>
          <a:bodyPr lIns="0" tIns="0" rIns="0" bIns="0" anchor="t" anchorCtr="0">
            <a:normAutofit/>
          </a:bodyPr>
          <a:lstStyle>
            <a:lvl1pPr>
              <a:buFontTx/>
              <a:buNone/>
              <a:defRPr sz="3200" b="1">
                <a:solidFill>
                  <a:srgbClr val="264368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ED34D6-D110-0464-8FCC-05B24E314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8174"/>
            <a:ext cx="5076464" cy="4441651"/>
          </a:xfrm>
        </p:spPr>
        <p:txBody>
          <a:bodyPr lIns="0" tIns="0" rIns="0" bIns="0">
            <a:noAutofit/>
          </a:bodyPr>
          <a:lstStyle>
            <a:lvl1pPr marL="0" indent="0">
              <a:buClr>
                <a:srgbClr val="CE843C"/>
              </a:buClr>
              <a:buFontTx/>
              <a:buNone/>
              <a:defRPr sz="2400">
                <a:solidFill>
                  <a:srgbClr val="264368"/>
                </a:solidFill>
              </a:defRPr>
            </a:lvl1pPr>
            <a:lvl2pPr marL="457200" indent="0">
              <a:buClr>
                <a:srgbClr val="CE843C"/>
              </a:buClr>
              <a:buFontTx/>
              <a:buNone/>
              <a:defRPr sz="2400">
                <a:solidFill>
                  <a:srgbClr val="264368"/>
                </a:solidFill>
              </a:defRPr>
            </a:lvl2pPr>
            <a:lvl3pPr marL="914400" indent="0">
              <a:buClr>
                <a:srgbClr val="CE843C"/>
              </a:buClr>
              <a:buFontTx/>
              <a:buNone/>
              <a:defRPr sz="2400">
                <a:solidFill>
                  <a:srgbClr val="264368"/>
                </a:solidFill>
              </a:defRPr>
            </a:lvl3pPr>
            <a:lvl4pPr marL="1371600" indent="0">
              <a:buClr>
                <a:srgbClr val="CE843C"/>
              </a:buClr>
              <a:buFontTx/>
              <a:buNone/>
              <a:defRPr sz="2400">
                <a:solidFill>
                  <a:srgbClr val="264368"/>
                </a:solidFill>
              </a:defRPr>
            </a:lvl4pPr>
            <a:lvl5pPr marL="1828800" indent="0">
              <a:buClr>
                <a:srgbClr val="CE843C"/>
              </a:buClr>
              <a:buFontTx/>
              <a:buNone/>
              <a:defRPr sz="2400">
                <a:solidFill>
                  <a:srgbClr val="264368"/>
                </a:solidFill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D4A0DB-2BF6-6397-8561-6088322A7C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397000" cy="36512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fld id="{7E263F11-8A62-5C48-A45E-7EE945F7625D}" type="datetimeFigureOut">
              <a:rPr lang="it-IT" smtClean="0"/>
              <a:pPr/>
              <a:t>08/09/2026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6B5DA4-1DC0-17FB-3767-D4B5172E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79040" y="6356350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/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14C02E3-DE47-8EA5-9E20-AC207BCD5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516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fld id="{81D2BC12-A084-134F-A110-B94253968681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7" name="Immagine 6" descr="Immagine che contiene testo, oggetto da esterni&#10;&#10;Descrizione generata automaticamente">
            <a:extLst>
              <a:ext uri="{FF2B5EF4-FFF2-40B4-BE49-F238E27FC236}">
                <a16:creationId xmlns:a16="http://schemas.microsoft.com/office/drawing/2014/main" id="{82F1A067-CBA7-9768-317C-E2524A7620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82200" y="6281554"/>
            <a:ext cx="1701800" cy="415805"/>
          </a:xfrm>
          <a:prstGeom prst="rect">
            <a:avLst/>
          </a:prstGeom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8100C4AA-0511-1BE0-58F9-D3E89F0912F6}"/>
              </a:ext>
            </a:extLst>
          </p:cNvPr>
          <p:cNvCxnSpPr/>
          <p:nvPr userDrawn="1"/>
        </p:nvCxnSpPr>
        <p:spPr>
          <a:xfrm>
            <a:off x="0" y="6197283"/>
            <a:ext cx="12192000" cy="0"/>
          </a:xfrm>
          <a:prstGeom prst="line">
            <a:avLst/>
          </a:prstGeom>
          <a:ln w="12700">
            <a:solidFill>
              <a:srgbClr val="2643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>
            <a:extLst>
              <a:ext uri="{FF2B5EF4-FFF2-40B4-BE49-F238E27FC236}">
                <a16:creationId xmlns:a16="http://schemas.microsoft.com/office/drawing/2014/main" id="{229A9EF3-8C10-67BE-9535-1AF7A68D63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0000"/>
          <a:stretch/>
        </p:blipFill>
        <p:spPr>
          <a:xfrm>
            <a:off x="-1" y="72677"/>
            <a:ext cx="442981" cy="904240"/>
          </a:xfrm>
          <a:prstGeom prst="rect">
            <a:avLst/>
          </a:prstGeom>
        </p:spPr>
      </p:pic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D9747E04-8137-79C6-E59D-781621A1F2C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36175" y="1208174"/>
            <a:ext cx="5076464" cy="4441651"/>
          </a:xfrm>
        </p:spPr>
        <p:txBody>
          <a:bodyPr lIns="0" tIns="0" rIns="0" bIns="0">
            <a:noAutofit/>
          </a:bodyPr>
          <a:lstStyle>
            <a:lvl1pPr marL="0" indent="0">
              <a:buClr>
                <a:srgbClr val="CE843C"/>
              </a:buClr>
              <a:buFontTx/>
              <a:buNone/>
              <a:defRPr sz="2400">
                <a:solidFill>
                  <a:srgbClr val="264368"/>
                </a:solidFill>
              </a:defRPr>
            </a:lvl1pPr>
            <a:lvl2pPr marL="457200" indent="0">
              <a:buClr>
                <a:srgbClr val="CE843C"/>
              </a:buClr>
              <a:buFontTx/>
              <a:buNone/>
              <a:defRPr sz="2400">
                <a:solidFill>
                  <a:srgbClr val="264368"/>
                </a:solidFill>
              </a:defRPr>
            </a:lvl2pPr>
            <a:lvl3pPr marL="914400" indent="0">
              <a:buClr>
                <a:srgbClr val="CE843C"/>
              </a:buClr>
              <a:buFontTx/>
              <a:buNone/>
              <a:defRPr sz="2400">
                <a:solidFill>
                  <a:srgbClr val="264368"/>
                </a:solidFill>
              </a:defRPr>
            </a:lvl3pPr>
            <a:lvl4pPr marL="1371600" indent="0">
              <a:buClr>
                <a:srgbClr val="CE843C"/>
              </a:buClr>
              <a:buFontTx/>
              <a:buNone/>
              <a:defRPr sz="2400">
                <a:solidFill>
                  <a:srgbClr val="264368"/>
                </a:solidFill>
              </a:defRPr>
            </a:lvl4pPr>
            <a:lvl5pPr marL="1828800" indent="0">
              <a:buClr>
                <a:srgbClr val="CE843C"/>
              </a:buClr>
              <a:buFontTx/>
              <a:buNone/>
              <a:defRPr sz="2400">
                <a:solidFill>
                  <a:srgbClr val="264368"/>
                </a:solidFill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6235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58E61C6-9180-A0E3-ACBC-666EEEC829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43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264368"/>
              </a:solidFill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D3F5602B-487B-9FE3-0E4E-9001EBF18C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29106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7BF27B2-AE6C-CF69-7324-29A842DB1D9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71127" y="3319796"/>
            <a:ext cx="7370621" cy="1153259"/>
          </a:xfrm>
        </p:spPr>
        <p:txBody>
          <a:bodyPr lIns="0" tIns="0" rIns="0" bIns="0" anchor="t" anchorCtr="0"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it-IT" dirty="0"/>
              <a:t>Grazie</a:t>
            </a:r>
          </a:p>
        </p:txBody>
      </p:sp>
      <p:pic>
        <p:nvPicPr>
          <p:cNvPr id="8" name="Immagine 7" descr="Immagine che contiene testo, oggetto da esterni&#10;&#10;Descrizione generata automaticamente">
            <a:extLst>
              <a:ext uri="{FF2B5EF4-FFF2-40B4-BE49-F238E27FC236}">
                <a16:creationId xmlns:a16="http://schemas.microsoft.com/office/drawing/2014/main" id="{EE665D32-C3B4-7D17-A552-03A99AD218E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4438" y="247439"/>
            <a:ext cx="3258596" cy="79618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123C66F-4614-4F83-B589-87BB79229A73}"/>
              </a:ext>
            </a:extLst>
          </p:cNvPr>
          <p:cNvSpPr txBox="1"/>
          <p:nvPr userDrawn="1"/>
        </p:nvSpPr>
        <p:spPr>
          <a:xfrm>
            <a:off x="1371127" y="5949387"/>
            <a:ext cx="31082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dirty="0" err="1">
                <a:solidFill>
                  <a:schemeClr val="bg1"/>
                </a:solidFill>
              </a:rPr>
              <a:t>www.isprambiente.gov.it</a:t>
            </a:r>
            <a:r>
              <a:rPr lang="it-IT" dirty="0">
                <a:solidFill>
                  <a:schemeClr val="bg1"/>
                </a:solidFill>
              </a:rPr>
              <a:t>/</a:t>
            </a:r>
            <a:r>
              <a:rPr lang="it-IT" dirty="0" err="1">
                <a:solidFill>
                  <a:schemeClr val="bg1"/>
                </a:solidFill>
              </a:rPr>
              <a:t>it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243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D12E193-6CA7-859E-37FD-5C590BEAE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0FA1581-BC43-DFF6-DC65-7B025256B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1A81DE36-885D-F4B1-827F-2CCD0FC94E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397000" cy="36512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>
                <a:solidFill>
                  <a:srgbClr val="264368"/>
                </a:solidFill>
              </a:defRPr>
            </a:lvl1pPr>
          </a:lstStyle>
          <a:p>
            <a:fld id="{7E263F11-8A62-5C48-A45E-7EE945F7625D}" type="datetimeFigureOut">
              <a:rPr lang="it-IT" smtClean="0"/>
              <a:pPr/>
              <a:t>08/09/2026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693DD1B1-38EF-EF4B-D260-9A15B768B8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79040" y="6356350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 sz="1400">
                <a:solidFill>
                  <a:srgbClr val="264368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0A0A522B-E0D0-8AD3-EA55-7607CA4DA6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516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>
                <a:solidFill>
                  <a:srgbClr val="264368"/>
                </a:solidFill>
              </a:defRPr>
            </a:lvl1pPr>
          </a:lstStyle>
          <a:p>
            <a:fld id="{81D2BC12-A084-134F-A110-B9425396868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520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4" r:id="rId3"/>
    <p:sldLayoutId id="2147483650" r:id="rId4"/>
    <p:sldLayoutId id="2147483661" r:id="rId5"/>
    <p:sldLayoutId id="2147483662" r:id="rId6"/>
    <p:sldLayoutId id="214748366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54A364-09A8-0AB2-158F-7196770B9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94264" y="0"/>
            <a:ext cx="7488629" cy="1230922"/>
          </a:xfrm>
        </p:spPr>
        <p:txBody>
          <a:bodyPr>
            <a:normAutofit fontScale="90000"/>
          </a:bodyPr>
          <a:lstStyle/>
          <a:p>
            <a:pPr algn="ctr"/>
            <a:br>
              <a:rPr lang="it-IT" sz="2800" dirty="0">
                <a:solidFill>
                  <a:schemeClr val="tx1"/>
                </a:solidFill>
              </a:rPr>
            </a:br>
            <a:r>
              <a:rPr lang="it-IT" sz="2800" dirty="0">
                <a:solidFill>
                  <a:schemeClr val="tx1"/>
                </a:solidFill>
              </a:rPr>
              <a:t>Eventi incidentali esclusi dalla Seveso ma di forte interesse tecnico e normativo: il caso dei trasporti </a:t>
            </a:r>
            <a:br>
              <a:rPr lang="it-IT" sz="2800" dirty="0">
                <a:solidFill>
                  <a:schemeClr val="tx1"/>
                </a:solidFill>
              </a:rPr>
            </a:br>
            <a:br>
              <a:rPr lang="it-IT" sz="2800" dirty="0">
                <a:solidFill>
                  <a:schemeClr val="tx1"/>
                </a:solidFill>
              </a:rPr>
            </a:b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FEB6743-1134-73F8-FBDC-C53DFC496C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878" y="1709669"/>
            <a:ext cx="11877015" cy="5043765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000" dirty="0"/>
              <a:t>14:00 - 14:10   	Saluti iniziali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dirty="0"/>
              <a:t>		</a:t>
            </a:r>
            <a:r>
              <a:rPr lang="it-IT" sz="1600" b="0" i="1" dirty="0">
                <a:solidFill>
                  <a:srgbClr val="FFC000"/>
                </a:solidFill>
              </a:rPr>
              <a:t>Ing. Fabio Ferranti –  Già Responsabile Servizio per i Rischi e la Sostenibilità Ambientale delle Tecnologie,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600" b="0" i="1" dirty="0">
                <a:solidFill>
                  <a:srgbClr val="FFC000"/>
                </a:solidFill>
              </a:rPr>
              <a:t>		delle Sostanze Chimiche, dei Cicli Produttivi e dei Servizi Idrici e per le Attività Ispettive (VAL-RTEC)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1800" b="0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000" dirty="0"/>
              <a:t>14:10 – 14:20 	Introduzione: interesse tecnico e normativo di eventi non strettamente Seveso 	</a:t>
            </a:r>
            <a:r>
              <a:rPr lang="it-IT" sz="2000"/>
              <a:t>		- </a:t>
            </a:r>
            <a:r>
              <a:rPr lang="it-IT" sz="2000" dirty="0"/>
              <a:t>il caso del trasporto di sostanze pericolose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dirty="0"/>
              <a:t>		</a:t>
            </a:r>
            <a:r>
              <a:rPr lang="it-IT" sz="1600" b="0" i="1" dirty="0">
                <a:solidFill>
                  <a:srgbClr val="FFC000"/>
                </a:solidFill>
              </a:rPr>
              <a:t>Ing. Romualdo Marrazzo –  Responsabile della Sezione Analisi Integrata dei Rischi Industriali (IND)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1800" b="0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000" dirty="0"/>
              <a:t>14:20 – 15:50  	Casi studio di incidenti durante il trasporto di sostanze pericolose: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dirty="0"/>
              <a:t>		</a:t>
            </a:r>
            <a:r>
              <a:rPr lang="it-IT" sz="2000" dirty="0"/>
              <a:t>- caso 1: Viareggio 2009: esplosione di cisterna ferroviaria di GPL a seguito di 				deragliamento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000" dirty="0"/>
              <a:t>		- caso 2: incendio </a:t>
            </a:r>
            <a:r>
              <a:rPr lang="it-IT" sz="2000" dirty="0" err="1"/>
              <a:t>pipeways</a:t>
            </a:r>
            <a:r>
              <a:rPr lang="it-IT" sz="2000" dirty="0"/>
              <a:t> in trincea di collegamento tra raffinerie in polo 				industriale</a:t>
            </a:r>
            <a:r>
              <a:rPr lang="it-IT" dirty="0"/>
              <a:t>	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it-IT" sz="1600" b="0" i="1" dirty="0">
                <a:solidFill>
                  <a:srgbClr val="FFC000"/>
                </a:solidFill>
              </a:rPr>
              <a:t>Ing. Fausta Delli Quadri (VAL-RTEC-IND)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1900" b="0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000" dirty="0"/>
              <a:t>15.50 – 16.00 	Conclusioni e dibattito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2000" dirty="0"/>
              <a:t>		</a:t>
            </a:r>
            <a:r>
              <a:rPr lang="it-IT" sz="1600" b="0" i="1" dirty="0">
                <a:solidFill>
                  <a:srgbClr val="FFC000"/>
                </a:solidFill>
              </a:rPr>
              <a:t>Ing. Romualdo Marrazzo –  Responsabile della Sezione Analisi Integrata dei Rischi Industriali (IND)</a:t>
            </a: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28D8E0FA-7A93-8B95-004A-D0B5C23F1FEF}"/>
              </a:ext>
            </a:extLst>
          </p:cNvPr>
          <p:cNvSpPr txBox="1">
            <a:spLocks/>
          </p:cNvSpPr>
          <p:nvPr/>
        </p:nvSpPr>
        <p:spPr>
          <a:xfrm>
            <a:off x="594132" y="1357217"/>
            <a:ext cx="11668987" cy="53962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5° modulo formativo – 5 ottobre 2026 ore 14:00-16:00 (webinar) </a:t>
            </a:r>
          </a:p>
          <a:p>
            <a:pPr algn="ctr"/>
            <a:r>
              <a:rPr lang="it-IT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88373311"/>
      </p:ext>
    </p:extLst>
  </p:cSld>
  <p:clrMapOvr>
    <a:masterClrMapping/>
  </p:clrMapOvr>
</p:sld>
</file>

<file path=ppt/theme/theme1.xml><?xml version="1.0" encoding="utf-8"?>
<a:theme xmlns:a="http://schemas.openxmlformats.org/drawingml/2006/main" name="PPT ISPRA_2022(6)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ISPRA_2022" id="{4AE88A73-7E0C-9D48-A628-02595CCFA3A7}" vid="{6DF6A285-0E22-F444-8307-A01D1DAF14FF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ISPRA_2022(6)</Template>
  <TotalTime>838</TotalTime>
  <Words>220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Times New Roman</vt:lpstr>
      <vt:lpstr>Arial</vt:lpstr>
      <vt:lpstr>Calibri</vt:lpstr>
      <vt:lpstr>Calibri Light</vt:lpstr>
      <vt:lpstr>PPT ISPRA_2022(6)</vt:lpstr>
      <vt:lpstr> Eventi incidentali esclusi dalla Seveso ma di forte interesse tecnico e normativo: il caso dei trasporti   </vt:lpstr>
    </vt:vector>
  </TitlesOfParts>
  <Company>I.S.P.R.A.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 della presentazione  su due righe</dc:title>
  <dc:creator>montesanti</dc:creator>
  <cp:lastModifiedBy>Sinisi Rossella</cp:lastModifiedBy>
  <cp:revision>68</cp:revision>
  <dcterms:created xsi:type="dcterms:W3CDTF">2022-05-31T09:29:53Z</dcterms:created>
  <dcterms:modified xsi:type="dcterms:W3CDTF">2026-09-08T06:01:47Z</dcterms:modified>
</cp:coreProperties>
</file>